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3CDE"/>
    <a:srgbClr val="B7E14F"/>
    <a:srgbClr val="A3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57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5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6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4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4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04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75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82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67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E137-CF84-4BE0-A4F1-19EBC5A393FC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D998-BF2B-4750-BA5A-307659555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25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11227083" y="5638510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左中かっこ 1"/>
          <p:cNvSpPr/>
          <p:nvPr/>
        </p:nvSpPr>
        <p:spPr>
          <a:xfrm>
            <a:off x="1600709" y="727782"/>
            <a:ext cx="318243" cy="528112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84611" y="3153749"/>
            <a:ext cx="85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12cm</a:t>
            </a:r>
            <a:endParaRPr kumimoji="1" lang="ja-JP" altLang="en-US" dirty="0"/>
          </a:p>
        </p:txBody>
      </p:sp>
      <p:sp>
        <p:nvSpPr>
          <p:cNvPr id="4" name="右中かっこ 3"/>
          <p:cNvSpPr/>
          <p:nvPr/>
        </p:nvSpPr>
        <p:spPr>
          <a:xfrm rot="5400000" flipV="1">
            <a:off x="5925538" y="2183498"/>
            <a:ext cx="360608" cy="81477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78975" y="6437653"/>
            <a:ext cx="85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18cm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11435664" y="5818814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934161" y="4383038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0555246" y="4113691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0546481" y="2577862"/>
            <a:ext cx="1361203" cy="1304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10060814" y="1790835"/>
            <a:ext cx="1361203" cy="1304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23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0.00648 L -0.77031 -0.0351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16" y="-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3.33333E-6 L -0.75325 -0.0743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17" y="-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5 1.85185E-6 L -0.72981 0.1048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63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5 -0.00324 L -0.69869 0.019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14" y="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0.00811 L -0.69882 0.3069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22" y="1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-0.00324 L -0.65872 0.23032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52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2" grpId="0" animBg="1"/>
      <p:bldP spid="3" grpId="0"/>
      <p:bldP spid="4" grpId="0" animBg="1"/>
      <p:bldP spid="20" grpId="0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6" grpId="0" animBg="1"/>
      <p:bldP spid="2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９ｃｍ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491470" y="2555913"/>
            <a:ext cx="4076347" cy="3948756"/>
          </a:xfrm>
          <a:prstGeom prst="rect">
            <a:avLst/>
          </a:prstGeom>
          <a:solidFill>
            <a:srgbClr val="B7E14F"/>
          </a:solidFill>
          <a:ln>
            <a:solidFill>
              <a:srgbClr val="A3F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8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49 0.02754 L 0.04649 0.02777 C 0.04245 0.02639 0.03854 0.02569 0.03464 0.0243 C 0.03164 0.02291 0.02878 0.02014 0.02565 0.01944 C 0.0181 0.01759 0.003 0.0162 0.003 0.01643 C -0.00208 0.01412 -0.00716 0.01134 -0.01237 0.00972 C -0.01654 0.00856 -0.0207 0.00879 -0.025 0.0081 C -0.03008 0.00717 -0.03529 0.00648 -0.04036 0.00486 C -0.047 0.00277 -0.05351 -0.00093 -0.06016 -0.00301 C -0.0625 -0.00394 -0.08372 -0.00625 -0.08463 -0.00625 L -0.09635 -0.01111 C -0.09974 -0.0125 -0.10286 -0.01459 -0.10625 -0.01598 C -0.11289 -0.01852 -0.11953 -0.02014 -0.12617 -0.02246 C -0.12917 -0.02338 -0.13516 -0.02547 -0.13516 -0.02523 C -0.14141 -0.03033 -0.14453 -0.03287 -0.15143 -0.03681 C -0.15716 -0.04005 -0.15924 -0.04028 -0.16497 -0.04167 C -0.18346 -0.05394 -0.16211 -0.04074 -0.17851 -0.04815 C -0.18138 -0.04931 -0.18398 -0.05162 -0.18672 -0.05278 C -0.1888 -0.05371 -0.19088 -0.05394 -0.19297 -0.0544 C -0.19609 -0.05533 -0.19909 -0.05672 -0.20208 -0.05764 C -0.20443 -0.05996 -0.20677 -0.06273 -0.20924 -0.06412 C -0.21042 -0.06482 -0.22721 -0.06736 -0.22734 -0.06736 C -0.23073 -0.06852 -0.23398 -0.06968 -0.23737 -0.07061 C -0.23997 -0.0713 -0.24271 -0.0713 -0.24544 -0.07223 C -0.25143 -0.07408 -0.25742 -0.07732 -0.26354 -0.07848 C -0.2737 -0.08079 -0.26836 -0.07986 -0.27982 -0.08172 C -0.28281 -0.08287 -0.28581 -0.0838 -0.2888 -0.08496 C -0.29128 -0.08588 -0.29362 -0.0875 -0.29609 -0.0882 C -0.31432 -0.09398 -0.29206 -0.08357 -0.31862 -0.09306 C -0.33203 -0.09769 -0.32344 -0.09537 -0.33763 -0.09792 C -0.34036 -0.09838 -0.3431 -0.09885 -0.3457 -0.09954 C -0.35117 -0.10093 -0.36198 -0.10417 -0.36198 -0.10394 L -0.39909 -0.10278 C -0.40091 -0.10255 -0.4026 -0.10162 -0.40443 -0.10116 C -0.40651 -0.10047 -0.41393 -0.09885 -0.41628 -0.09792 C -0.41836 -0.09699 -0.42044 -0.09561 -0.42253 -0.09468 C -0.42878 -0.09167 -0.4237 -0.09445 -0.42891 -0.09144 C -0.42982 -0.08982 -0.4306 -0.08797 -0.43164 -0.08658 C -0.43424 -0.08287 -0.4375 -0.0794 -0.44062 -0.07709 C -0.44154 -0.07639 -0.44245 -0.07593 -0.44336 -0.07547 C -0.44622 -0.07176 -0.44492 -0.07223 -0.44687 -0.07223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4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１０ｃｍ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242971" y="1994053"/>
            <a:ext cx="4534061" cy="44114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5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53 0.04051 L 0.06653 0.04074 C 0.0625 0.03935 0.05859 0.03866 0.05469 0.03727 C 0.05169 0.03588 0.04883 0.0331 0.0457 0.03241 C 0.03815 0.03055 0.02305 0.02917 0.02305 0.0294 C 0.01797 0.02708 0.01289 0.0243 0.00768 0.02268 C 0.00351 0.02153 -0.00065 0.02176 -0.00495 0.02106 C -0.01003 0.02014 -0.01524 0.01944 -0.02031 0.01782 C -0.02695 0.01574 -0.03347 0.01204 -0.04011 0.00995 C -0.04245 0.00903 -0.06367 0.00671 -0.06459 0.00671 L -0.0763 0.00185 C -0.07969 0.00046 -0.08281 -0.00162 -0.0862 -0.00301 C -0.09284 -0.00556 -0.09948 -0.00718 -0.10612 -0.00949 C -0.10912 -0.01042 -0.11511 -0.0125 -0.11511 -0.01227 C -0.12136 -0.01736 -0.12448 -0.01991 -0.13138 -0.02384 C -0.13711 -0.02708 -0.13919 -0.02732 -0.14492 -0.02871 C -0.16341 -0.04097 -0.14206 -0.02778 -0.15847 -0.03519 C -0.16133 -0.03634 -0.16393 -0.03866 -0.16667 -0.03982 C -0.16875 -0.04074 -0.17084 -0.04097 -0.17292 -0.04144 C -0.17604 -0.04236 -0.17904 -0.04375 -0.18203 -0.04468 C -0.18438 -0.04699 -0.18672 -0.04977 -0.18919 -0.05116 C -0.19037 -0.05185 -0.20716 -0.0544 -0.20729 -0.0544 C -0.21068 -0.05556 -0.21393 -0.05671 -0.21732 -0.05764 C -0.21992 -0.05833 -0.22266 -0.05833 -0.22539 -0.05926 C -0.23138 -0.06111 -0.23737 -0.06435 -0.24349 -0.06551 C -0.25365 -0.06783 -0.24831 -0.0669 -0.25977 -0.06875 C -0.26276 -0.06991 -0.26576 -0.07083 -0.26875 -0.07199 C -0.27123 -0.07292 -0.27357 -0.07454 -0.27604 -0.07523 C -0.29427 -0.08102 -0.27201 -0.0706 -0.29857 -0.08009 C -0.31198 -0.08472 -0.30339 -0.08241 -0.31745 -0.08496 C -0.32018 -0.08542 -0.32292 -0.08588 -0.32552 -0.08658 C -0.33099 -0.08796 -0.34167 -0.09121 -0.34167 -0.09097 L -0.37904 -0.08982 C -0.38086 -0.08958 -0.38255 -0.08866 -0.38425 -0.0882 C -0.38633 -0.0875 -0.39388 -0.08588 -0.39623 -0.08496 C -0.39831 -0.08403 -0.40039 -0.08264 -0.40248 -0.08171 C -0.40873 -0.07871 -0.40365 -0.08148 -0.40886 -0.07847 C -0.40977 -0.07685 -0.41055 -0.075 -0.41159 -0.07361 C -0.41419 -0.06991 -0.41745 -0.06644 -0.42057 -0.06412 C -0.42149 -0.06343 -0.4224 -0.06296 -0.42331 -0.0625 C -0.42617 -0.0588 -0.42487 -0.05926 -0.42682 -0.05926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4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１１ｃｍ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069050" y="1829591"/>
            <a:ext cx="4968714" cy="48301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4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21 0.00486 L 0.08021 0.00509 C 0.07618 0.0037 0.07227 0.00301 0.06836 0.00162 C 0.06537 0.00023 0.0625 -0.00255 0.05938 -0.00324 C 0.05183 -0.00509 0.03672 -0.00648 0.03672 -0.00625 C 0.03164 -0.00856 0.02657 -0.01134 0.02136 -0.01296 C 0.01719 -0.01412 0.01302 -0.01389 0.00873 -0.01458 C 0.00365 -0.01551 -0.00156 -0.0162 -0.00664 -0.01782 C -0.01328 -0.01991 -0.01979 -0.02361 -0.02643 -0.02569 C -0.02877 -0.02662 -0.05 -0.02894 -0.05091 -0.02894 L -0.06263 -0.0338 C -0.06601 -0.03519 -0.06914 -0.03727 -0.07252 -0.03866 C -0.07916 -0.0412 -0.0858 -0.04282 -0.09244 -0.04514 C -0.09544 -0.04606 -0.10143 -0.04815 -0.10143 -0.04792 C -0.10768 -0.05301 -0.1108 -0.05556 -0.1177 -0.05949 C -0.12343 -0.06273 -0.12552 -0.06296 -0.13125 -0.06435 C -0.14974 -0.07662 -0.12838 -0.06343 -0.14479 -0.07083 C -0.14765 -0.07199 -0.15026 -0.07431 -0.15299 -0.07546 C -0.15507 -0.07639 -0.15716 -0.07662 -0.15924 -0.07708 C -0.16237 -0.07801 -0.16536 -0.0794 -0.16836 -0.08032 C -0.1707 -0.08264 -0.17304 -0.08542 -0.17552 -0.08681 C -0.17669 -0.0875 -0.19349 -0.09005 -0.19362 -0.09005 C -0.197 -0.0912 -0.20026 -0.09236 -0.20364 -0.09329 C -0.20625 -0.09398 -0.20898 -0.09398 -0.21171 -0.09491 C -0.2177 -0.09676 -0.22369 -0.1 -0.22981 -0.10116 C -0.23997 -0.10347 -0.23463 -0.10255 -0.24609 -0.1044 C -0.24908 -0.10556 -0.25208 -0.10648 -0.25507 -0.10764 C -0.25755 -0.10856 -0.25989 -0.11019 -0.26237 -0.11088 C -0.2806 -0.11667 -0.25833 -0.10625 -0.28489 -0.11574 C -0.2983 -0.12037 -0.28971 -0.11806 -0.30377 -0.1206 C -0.30651 -0.12106 -0.30924 -0.12153 -0.31185 -0.12222 C -0.31731 -0.12361 -0.32799 -0.12685 -0.32799 -0.12662 L -0.36536 -0.12546 C -0.36718 -0.12523 -0.36888 -0.12431 -0.37057 -0.12384 C -0.37265 -0.12315 -0.3802 -0.12153 -0.38255 -0.1206 C -0.38463 -0.11968 -0.38671 -0.11829 -0.3888 -0.11736 C -0.39505 -0.11435 -0.38997 -0.11713 -0.39518 -0.11412 C -0.39609 -0.1125 -0.39687 -0.11065 -0.39791 -0.10926 C -0.40052 -0.10556 -0.40377 -0.10208 -0.4069 -0.09977 C -0.40781 -0.09907 -0.40872 -0.09861 -0.40963 -0.09815 C -0.4125 -0.09444 -0.41119 -0.09491 -0.41315 -0.09491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4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１２ｃｍ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466902" y="1388795"/>
            <a:ext cx="5431422" cy="5281128"/>
          </a:xfrm>
          <a:prstGeom prst="rect">
            <a:avLst/>
          </a:prstGeom>
          <a:solidFill>
            <a:srgbClr val="F43CDE"/>
          </a:solidFill>
          <a:ln>
            <a:solidFill>
              <a:srgbClr val="F43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46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3 0.00486 L 0.1293 0.00509 C 0.12527 0.0037 0.12136 0.00301 0.11745 0.00162 C 0.11446 0.00023 0.11159 -0.00255 0.10847 -0.00324 C 0.10092 -0.00509 0.08581 -0.00648 0.08581 -0.00625 C 0.08073 -0.00856 0.07566 -0.01134 0.07045 -0.01296 C 0.06628 -0.01412 0.06211 -0.01389 0.05782 -0.01458 C 0.05274 -0.01551 0.04753 -0.0162 0.04244 -0.01782 C 0.03581 -0.01991 0.0293 -0.02361 0.02266 -0.02569 C 0.02032 -0.02662 -0.00091 -0.02894 -0.00182 -0.02894 L -0.01355 -0.0338 C -0.01693 -0.03519 -0.02005 -0.03727 -0.02343 -0.03866 C -0.03008 -0.0412 -0.03672 -0.04282 -0.04335 -0.04514 C -0.04635 -0.04606 -0.05235 -0.04815 -0.05235 -0.04792 C -0.05859 -0.05301 -0.06172 -0.05556 -0.06862 -0.05949 C -0.07434 -0.06273 -0.07643 -0.06296 -0.08216 -0.06435 C -0.10066 -0.07662 -0.07929 -0.06343 -0.0957 -0.07083 C -0.09857 -0.07199 -0.10118 -0.07431 -0.10391 -0.07546 C -0.10599 -0.07639 -0.10808 -0.07662 -0.11016 -0.07708 C -0.11329 -0.07801 -0.11628 -0.0794 -0.11928 -0.08032 C -0.12162 -0.08264 -0.12396 -0.08542 -0.12644 -0.08681 C -0.12761 -0.0875 -0.14441 -0.09005 -0.14454 -0.09005 C -0.14792 -0.0912 -0.15118 -0.09236 -0.15456 -0.09329 C -0.15717 -0.09398 -0.1599 -0.09398 -0.16264 -0.09491 C -0.16862 -0.09676 -0.17461 -0.1 -0.18073 -0.10116 C -0.19089 -0.10347 -0.18555 -0.10255 -0.19701 -0.1044 C -0.2 -0.10556 -0.203 -0.10648 -0.20599 -0.10764 C -0.20847 -0.10856 -0.21081 -0.11019 -0.21329 -0.11088 C -0.23152 -0.11667 -0.20925 -0.10625 -0.23581 -0.11574 C -0.24922 -0.12037 -0.24063 -0.11806 -0.25469 -0.1206 C -0.25743 -0.12106 -0.26016 -0.12153 -0.26277 -0.12222 C -0.26823 -0.12361 -0.27891 -0.12685 -0.27891 -0.12662 L -0.31628 -0.12546 C -0.3181 -0.12523 -0.3198 -0.12431 -0.32149 -0.12384 C -0.32357 -0.12315 -0.33112 -0.12153 -0.33347 -0.1206 C -0.33555 -0.11968 -0.33764 -0.11829 -0.33972 -0.11736 C -0.34597 -0.11435 -0.34089 -0.11713 -0.3461 -0.11412 C -0.34701 -0.1125 -0.34779 -0.11065 -0.34883 -0.10926 C -0.35144 -0.10556 -0.35469 -0.10208 -0.35782 -0.09977 C -0.35873 -0.09907 -0.35964 -0.09861 -0.36055 -0.09815 C -0.36342 -0.09444 -0.36211 -0.09491 -0.36407 -0.09491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4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20433" y="5570376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0433" y="5004319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0433" y="4438262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20433" y="3875317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20433" y="3309260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0433" y="2743203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0433" y="2177146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20433" y="1611089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60571" y="5598364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56927" y="5012093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60571" y="4438262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56927" y="3891297"/>
            <a:ext cx="431282" cy="4385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79450" y="110012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１ｃｍ</a:t>
            </a:r>
          </a:p>
        </p:txBody>
      </p:sp>
    </p:spTree>
    <p:extLst>
      <p:ext uri="{BB962C8B-B14F-4D97-AF65-F5344CB8AC3E}">
        <p14:creationId xmlns:p14="http://schemas.microsoft.com/office/powerpoint/2010/main" val="5490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07982 -0.0039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8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.00324 L 0.08008 0.0159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9" y="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.00648 L 0.07969 0.0365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3" y="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4.44444E-6 L 0.08021 0.0518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324 L 0.12409 -0.2583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1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4.07407E-6 L 0.12396 -0.237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7" y="-1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486 L 0.12409 -0.2201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162 L 0.12409 -0.2013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486 L 0.12409 -0.1842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324 L 0.12487 -0.1659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7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487 L 0.12409 -0.1479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162 L 0.12487 -0.1298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7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6" grpId="2" animBg="1"/>
      <p:bldP spid="7" grpId="1" animBg="1"/>
      <p:bldP spid="7" grpId="2" animBg="1"/>
      <p:bldP spid="8" grpId="1" animBg="1"/>
      <p:bldP spid="8" grpId="2" animBg="1"/>
      <p:bldP spid="9" grpId="1" animBg="1"/>
      <p:bldP spid="9" grpId="2" animBg="1"/>
      <p:bldP spid="10" grpId="1" animBg="1"/>
      <p:bldP spid="10" grpId="2" animBg="1"/>
      <p:bldP spid="11" grpId="1" animBg="1"/>
      <p:bldP spid="11" grpId="2" animBg="1"/>
      <p:bldP spid="12" grpId="1" animBg="1"/>
      <p:bldP spid="12" grpId="2" animBg="1"/>
      <p:bldP spid="13" grpId="1" animBg="1"/>
      <p:bldP spid="13" grpId="2" animBg="1"/>
      <p:bldP spid="15" grpId="1" animBg="1"/>
      <p:bldP spid="15" grpId="2" animBg="1"/>
      <p:bldP spid="16" grpId="1" animBg="1"/>
      <p:bldP spid="16" grpId="2" animBg="1"/>
      <p:bldP spid="17" grpId="1" animBg="1"/>
      <p:bldP spid="17" grpId="2" animBg="1"/>
      <p:bldP spid="18" grpId="1" animBg="1"/>
      <p:bldP spid="18" grpId="2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75221" y="5111827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05928" y="4548131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04789" y="4214744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875221" y="2951480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05928" y="2737698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25354" y="2292312"/>
            <a:ext cx="887478" cy="897083"/>
          </a:xfrm>
          <a:prstGeom prst="rect">
            <a:avLst/>
          </a:prstGeom>
          <a:solidFill>
            <a:srgbClr val="F43C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/>
              <a:t>ｃｍ</a:t>
            </a:r>
          </a:p>
        </p:txBody>
      </p:sp>
    </p:spTree>
    <p:extLst>
      <p:ext uri="{BB962C8B-B14F-4D97-AF65-F5344CB8AC3E}">
        <p14:creationId xmlns:p14="http://schemas.microsoft.com/office/powerpoint/2010/main" val="306346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0.00486 L 0.0954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3 0.00486 L 0.11732 -0.043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1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11111E-6 L 0.14206 -0.1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96" y="-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00162 L 0.09545 -0.06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-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33333E-6 L 0.11745 -0.167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72" y="-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96296E-6 L 0.13217 -0.22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2" y="-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３ｃｍ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36243" y="4704202"/>
            <a:ext cx="1361203" cy="1304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53516" y="4162540"/>
            <a:ext cx="1361203" cy="1304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62152" y="3237123"/>
            <a:ext cx="1361203" cy="1304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44342" y="1239469"/>
            <a:ext cx="1361203" cy="13047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4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1.48148E-6 L 0.14727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5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33333E-6 L 0.12864 -0.1150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32" y="-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7 L 0.11966 -0.174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77" y="-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07407E-6 L 0.14583 -0.0731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-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４ｃｍ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600579" y="4693185"/>
            <a:ext cx="1812895" cy="1745382"/>
          </a:xfrm>
          <a:prstGeom prst="rect">
            <a:avLst/>
          </a:prstGeom>
          <a:solidFill>
            <a:srgbClr val="B7E1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983688" y="3605666"/>
            <a:ext cx="1812895" cy="1745382"/>
          </a:xfrm>
          <a:prstGeom prst="rect">
            <a:avLst/>
          </a:prstGeom>
          <a:solidFill>
            <a:srgbClr val="B7E1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8385686" y="2732975"/>
            <a:ext cx="1812895" cy="1745382"/>
          </a:xfrm>
          <a:prstGeom prst="rect">
            <a:avLst/>
          </a:prstGeom>
          <a:solidFill>
            <a:srgbClr val="B7E1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08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4.07407E-6 L -0.62057 -0.065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0" y="-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7.40741E-7 L -0.57149 -0.164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81" y="-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162 L -0.52083 -0.291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3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５ｃｍ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9047399" y="4208443"/>
            <a:ext cx="2264586" cy="2197074"/>
          </a:xfrm>
          <a:prstGeom prst="rect">
            <a:avLst/>
          </a:prstGeom>
          <a:solidFill>
            <a:srgbClr val="A3F4FF"/>
          </a:solidFill>
          <a:ln>
            <a:solidFill>
              <a:srgbClr val="A3F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8481253" y="3310112"/>
            <a:ext cx="2264586" cy="2197074"/>
          </a:xfrm>
          <a:prstGeom prst="rect">
            <a:avLst/>
          </a:prstGeom>
          <a:solidFill>
            <a:srgbClr val="A3F4FF"/>
          </a:solidFill>
          <a:ln>
            <a:solidFill>
              <a:srgbClr val="A3F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668556" y="2211575"/>
            <a:ext cx="2264586" cy="2197074"/>
          </a:xfrm>
          <a:prstGeom prst="rect">
            <a:avLst/>
          </a:prstGeom>
          <a:solidFill>
            <a:srgbClr val="A3F4FF"/>
          </a:solidFill>
          <a:ln>
            <a:solidFill>
              <a:srgbClr val="A3F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53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162 L -0.57605 -0.0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54" y="-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324 L -0.52903 -0.25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97" y="-1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46237 -0.413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25" y="-2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６</a:t>
            </a:r>
            <a:r>
              <a:rPr kumimoji="1" lang="ja-JP" altLang="en-US" dirty="0"/>
              <a:t>ｃｍ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8399741" y="3789802"/>
            <a:ext cx="2705261" cy="26267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474431" y="1926116"/>
            <a:ext cx="2705261" cy="26267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1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486 L -0.52148 -0.059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29" y="-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44636 -0.1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18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769926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７</a:t>
            </a:r>
            <a:r>
              <a:rPr kumimoji="1" lang="ja-JP" altLang="en-US" dirty="0"/>
              <a:t>ｃｍ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167321" y="3368346"/>
            <a:ext cx="3144692" cy="3088729"/>
          </a:xfrm>
          <a:prstGeom prst="rect">
            <a:avLst/>
          </a:prstGeom>
          <a:solidFill>
            <a:srgbClr val="B7E14F"/>
          </a:solidFill>
          <a:ln>
            <a:solidFill>
              <a:srgbClr val="B7E1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390573" y="1234746"/>
            <a:ext cx="3144692" cy="3088729"/>
          </a:xfrm>
          <a:prstGeom prst="rect">
            <a:avLst/>
          </a:prstGeom>
          <a:solidFill>
            <a:srgbClr val="B7E14F"/>
          </a:solidFill>
          <a:ln>
            <a:solidFill>
              <a:srgbClr val="B7E1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93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0.00162 L -0.50143 -0.0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78" y="-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12 -0.03541 L 0.00612 -0.03518 L -0.13894 -0.0324 C -0.14154 -0.03217 -0.14414 -0.03102 -0.14675 -0.03078 C -0.15769 -0.02986 -0.16849 -0.02986 -0.1793 -0.02916 C -0.1849 -0.02847 -0.1892 -0.02801 -0.19427 -0.02615 C -0.19532 -0.02592 -0.19649 -0.025 -0.19753 -0.02477 C -0.19935 -0.02407 -0.20118 -0.02384 -0.203 -0.02315 C -0.2043 -0.02268 -0.2056 -0.02199 -0.20704 -0.02153 C -0.21589 -0.01921 -0.2194 -0.01852 -0.22761 -0.0169 C -0.23412 -0.01736 -0.25547 -0.01828 -0.26485 -0.02014 C -0.29922 -0.02662 -0.2517 -0.0199 -0.28776 -0.02477 C -0.28959 -0.02523 -0.29141 -0.02592 -0.29336 -0.02615 C -0.30404 -0.02801 -0.31511 -0.02778 -0.32579 -0.03078 C -0.3349 -0.03333 -0.32943 -0.03217 -0.34232 -0.03379 C -0.34844 -0.03611 -0.34506 -0.03472 -0.35274 -0.03842 C -0.35378 -0.03889 -0.35482 -0.03935 -0.35586 -0.04004 L -0.36537 -0.04606 L -0.37006 -0.04907 C -0.37123 -0.04977 -0.37227 -0.05 -0.37331 -0.05069 C -0.37461 -0.05162 -0.37592 -0.05278 -0.37735 -0.0537 C -0.37826 -0.0544 -0.3793 -0.05463 -0.38034 -0.05532 C -0.38125 -0.05578 -0.3819 -0.05648 -0.38282 -0.05671 C -0.3849 -0.05764 -0.38698 -0.05787 -0.3892 -0.05833 C -0.39024 -0.05879 -0.39128 -0.05926 -0.39232 -0.05995 C -0.39388 -0.06088 -0.39545 -0.06227 -0.39701 -0.06296 C -0.39831 -0.06342 -0.39961 -0.06389 -0.40092 -0.06458 C -0.4056 -0.0669 -0.40547 -0.06759 -0.40977 -0.0706 C -0.4112 -0.07176 -0.41289 -0.07268 -0.41446 -0.07361 L -0.41927 -0.07662 C -0.42006 -0.07731 -0.42097 -0.07731 -0.42149 -0.07824 C -0.4224 -0.0794 -0.42305 -0.08078 -0.42396 -0.08125 C -0.42526 -0.08217 -0.4267 -0.08217 -0.42787 -0.08287 C -0.4293 -0.08356 -0.4306 -0.08449 -0.4319 -0.08588 C -0.4336 -0.08773 -0.43477 -0.09097 -0.43659 -0.09213 L -0.43907 -0.09352 L -0.44375 -0.09977 L -0.44623 -0.10278 C -0.45039 -0.11504 -0.44493 -0.10023 -0.45013 -0.11041 C -0.45079 -0.1118 -0.45105 -0.11365 -0.4517 -0.11504 C -0.45365 -0.11944 -0.45404 -0.11967 -0.45651 -0.12268 C -0.4569 -0.1243 -0.4573 -0.12592 -0.45808 -0.12731 C -0.45873 -0.12847 -0.45977 -0.12893 -0.46042 -0.13032 C -0.46094 -0.13148 -0.46094 -0.13333 -0.46107 -0.13495 C -0.46094 -0.14051 -0.46094 -0.14629 -0.46042 -0.15185 C -0.4599 -0.15625 -0.45886 -0.1618 -0.45717 -0.16551 C -0.45573 -0.16875 -0.45378 -0.17106 -0.45248 -0.17477 C -0.45039 -0.18078 -0.4517 -0.17824 -0.44857 -0.1824 C -0.44427 -0.19467 -0.44987 -0.17986 -0.44454 -0.19004 C -0.44388 -0.19143 -0.44349 -0.19328 -0.44297 -0.19467 C -0.44219 -0.19629 -0.44128 -0.19745 -0.44063 -0.1993 C -0.43998 -0.20069 -0.43907 -0.2037 -0.43907 -0.20347 " pathEditMode="relative" rAng="0" ptsTypes="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59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933 -0.2169 L -0.43933 -0.2169 C -0.43646 -0.21875 -0.4336 -0.22083 -0.43073 -0.22291 C -0.42448 -0.22778 -0.43021 -0.22477 -0.42383 -0.22754 C -0.42266 -0.22847 -0.42162 -0.22986 -0.42045 -0.23055 C -0.41771 -0.2324 -0.41433 -0.23217 -0.41185 -0.23518 L -0.40144 -0.24745 L -0.39623 -0.25347 L -0.39375 -0.25509 C -0.3905 -0.25879 -0.38815 -0.26203 -0.38425 -0.26435 C -0.38334 -0.26481 -0.38256 -0.26551 -0.38164 -0.26574 C -0.37995 -0.26643 -0.37813 -0.26666 -0.37644 -0.26736 C -0.37526 -0.26782 -0.37422 -0.26852 -0.37305 -0.26898 C -0.37071 -0.26967 -0.36836 -0.26967 -0.36615 -0.27037 C -0.36381 -0.27129 -0.35925 -0.27361 -0.35925 -0.27361 C -0.35808 -0.27453 -0.35704 -0.27569 -0.35573 -0.27662 C -0.35469 -0.27731 -0.35352 -0.27754 -0.35235 -0.27801 C -0.35144 -0.27847 -0.35065 -0.27916 -0.34974 -0.27963 C -0.34857 -0.28032 -0.3474 -0.28055 -0.34623 -0.28125 C -0.34545 -0.28171 -0.34454 -0.2824 -0.34375 -0.28264 C -0.34193 -0.28333 -0.34024 -0.28356 -0.33855 -0.28426 C -0.33737 -0.28472 -0.3362 -0.28518 -0.33503 -0.28565 L -0.27644 -0.28426 C -0.27149 -0.28403 -0.26745 -0.28194 -0.26263 -0.28125 C -0.25899 -0.28055 -0.25521 -0.28009 -0.25144 -0.27963 C -0.24766 -0.27731 -0.24649 -0.27754 -0.24375 -0.27361 C -0.24271 -0.27222 -0.24193 -0.2706 -0.24115 -0.26898 C -0.23802 -0.26227 -0.24089 -0.26574 -0.23685 -0.25972 C -0.23594 -0.25856 -0.23503 -0.25787 -0.23425 -0.25671 C -0.23334 -0.25532 -0.23256 -0.25347 -0.23164 -0.25208 C -0.22995 -0.24977 -0.22787 -0.24861 -0.22644 -0.24583 C -0.21888 -0.2324 -0.22813 -0.24953 -0.22214 -0.2368 C -0.22136 -0.23495 -0.22032 -0.23379 -0.21954 -0.23217 C -0.21394 -0.21944 -0.21784 -0.22731 -0.21433 -0.2169 C -0.21329 -0.21365 -0.21185 -0.21088 -0.21094 -0.20764 C -0.21042 -0.20555 -0.2099 -0.20347 -0.20925 -0.20139 C -0.20638 -0.19259 -0.20873 -0.20115 -0.20495 -0.19236 C -0.20365 -0.18935 -0.20261 -0.18611 -0.20144 -0.1831 C -0.20092 -0.18148 -0.20039 -0.17986 -0.19974 -0.17847 C -0.1905 -0.16203 -0.20456 -0.1875 -0.19454 -0.16782 C -0.19011 -0.15903 -0.19076 -0.16018 -0.18685 -0.15555 C -0.1862 -0.15393 -0.18581 -0.15208 -0.18503 -0.15092 C -0.18334 -0.14791 -0.18204 -0.14745 -0.17995 -0.14629 C -0.17904 -0.14467 -0.17826 -0.14305 -0.17735 -0.14166 C -0.17539 -0.13935 -0.17344 -0.13842 -0.17123 -0.13703 C -0.16381 -0.12824 -0.17318 -0.13889 -0.16615 -0.1324 C -0.16459 -0.13125 -0.16329 -0.12916 -0.16185 -0.12778 C -0.16003 -0.12639 -0.15651 -0.12546 -0.15495 -0.12477 C -0.15079 -0.1199 -0.15352 -0.12222 -0.14714 -0.12014 C -0.14571 -0.11967 -0.14427 -0.11921 -0.14284 -0.11875 C -0.14193 -0.11828 -0.14115 -0.11736 -0.14024 -0.11713 C -0.1362 -0.11643 -0.13217 -0.1162 -0.12813 -0.11574 C -0.125 -0.11528 -0.11732 -0.11435 -0.11355 -0.1125 C -0.11172 -0.1118 -0.11016 -0.11018 -0.10834 -0.10949 L -0.10144 -0.10648 C -0.09519 -0.1037 -0.09974 -0.10532 -0.09024 -0.10347 L -0.07644 -0.10023 C -0.07045 -0.10069 -0.06433 -0.10092 -0.05834 -0.10185 C -0.05664 -0.10208 -0.05065 -0.10578 -0.04974 -0.10648 C -0.04766 -0.10764 -0.04558 -0.10856 -0.04362 -0.11111 C -0.04271 -0.11227 -0.04206 -0.11435 -0.04115 -0.11574 C -0.03972 -0.11736 -0.03815 -0.11852 -0.03672 -0.12014 C -0.0267 -0.13356 -0.04388 -0.11458 -0.02995 -0.1294 C -0.02878 -0.1324 -0.02552 -0.14143 -0.02383 -0.14467 C -0.02227 -0.14791 -0.02045 -0.15092 -0.01862 -0.15393 L -0.01094 -0.16782 L -0.00573 -0.17685 C -0.00495 -0.17847 -0.00417 -0.18032 -0.00313 -0.18148 C -0.00013 -0.18518 0.00208 -0.18842 0.00546 -0.19074 C 0.00716 -0.1919 0.01067 -0.19375 0.01067 -0.19375 C 0.01497 -0.1912 0.01185 -0.19375 0.01575 -0.18773 C 0.01718 -0.18541 0.01875 -0.18379 0.02005 -0.18148 C 0.02109 -0.18009 0.02174 -0.17824 0.02265 -0.17685 C 0.0276 -0.16967 0.02278 -0.17824 0.02877 -0.17083 C 0.02968 -0.16944 0.03046 -0.16759 0.03138 -0.1662 C 0.03372 -0.1625 0.03567 -0.15995 0.03828 -0.15694 C 0.04062 -0.1544 0.04349 -0.15231 0.04505 -0.14791 C 0.04648 -0.14398 0.04713 -0.13935 0.04856 -0.13565 L 0.05026 -0.13102 C 0.05052 -0.1294 0.05078 -0.12778 0.05117 -0.12639 C 0.0526 -0.12014 0.05286 -0.12129 0.05377 -0.11574 C 0.05612 -0.09838 0.0526 -0.11852 0.05638 -0.09884 C 0.05664 -0.09722 0.05677 -0.0956 0.05716 -0.09421 C 0.05833 -0.09004 0.05976 -0.08634 0.06067 -0.08194 C 0.06198 -0.07453 0.0608 -0.0794 0.06406 -0.07106 C 0.06471 -0.06967 0.0651 -0.06782 0.06575 -0.06666 C 0.06653 -0.06528 0.06757 -0.06458 0.06836 -0.06342 C 0.06979 -0.06203 0.07122 -0.06018 0.07265 -0.05903 C 0.07916 -0.05393 0.0789 -0.05532 0.08385 -0.05278 C 0.08476 -0.05231 0.08567 -0.05185 0.08645 -0.05115 C 0.09231 -0.05185 0.10013 -0.05139 0.10638 -0.0544 C 0.11289 -0.0574 0.11093 -0.0574 0.11757 -0.06342 C 0.11979 -0.06574 0.12213 -0.06759 0.12448 -0.06967 L 0.12786 -0.07268 C 0.12903 -0.07384 0.13046 -0.07407 0.13138 -0.07569 C 0.13515 -0.0824 0.13281 -0.07916 0.13828 -0.08495 C 0.14075 -0.09051 0.14323 -0.0956 0.14518 -0.10185 C 0.14648 -0.10648 0.14791 -0.11551 0.14856 -0.12014 C 0.14921 -0.1243 0.14974 -0.12847 0.15026 -0.1324 C 0.15052 -0.13449 0.15104 -0.13657 0.15117 -0.13865 L 0.15208 -0.1493 C 0.15182 -0.15324 0.15221 -0.16736 0.15026 -0.17384 C 0.14869 -0.17963 0.14466 -0.18588 0.14166 -0.18773 C 0.13997 -0.18865 0.13828 -0.18981 0.13645 -0.19074 C 0.13046 -0.19375 0.13007 -0.19375 0.12448 -0.19537 C 0.11927 -0.1949 0.11406 -0.19467 0.10885 -0.19375 C 0.10768 -0.19352 0.10664 -0.19282 0.10546 -0.19236 C 0.10273 -0.19097 0.10143 -0.18958 0.09856 -0.18773 C 0.09765 -0.18703 0.09687 -0.18657 0.09596 -0.18611 C 0.09231 -0.18194 0.09075 -0.18078 0.08828 -0.17546 C 0.08515 -0.16875 0.08763 -0.17315 0.08567 -0.1662 C 0.08515 -0.16458 0.0845 -0.16319 0.08385 -0.16157 C 0.08359 -0.15949 0.08346 -0.1574 0.08307 -0.15555 C 0.08125 -0.14676 0.08151 -0.15231 0.08046 -0.14467 C 0.08007 -0.14213 0.07994 -0.13958 0.07955 -0.13703 C 0.07942 -0.13541 0.07903 -0.13403 0.07877 -0.1324 C 0.0776 -0.12731 0.0763 -0.12245 0.07526 -0.11713 C 0.07317 -0.10578 0.07435 -0.11088 0.07187 -0.10185 C 0.07109 -0.09467 0.07109 -0.09328 0.06927 -0.08657 C 0.06875 -0.08495 0.0681 -0.08333 0.06757 -0.08194 C 0.06718 -0.08032 0.06718 -0.0787 0.06666 -0.07731 C 0.06315 -0.06736 0.06406 -0.07222 0.06067 -0.06504 C 0.06002 -0.06365 0.05963 -0.0618 0.05885 -0.06041 C 0.05729 -0.05717 0.05546 -0.0544 0.05377 -0.05115 C 0.05286 -0.04977 0.05221 -0.04791 0.05117 -0.04676 C 0.05026 -0.0456 0.04948 -0.04444 0.04856 -0.04352 C 0.04687 -0.0419 0.04505 -0.04074 0.04336 -0.03889 C 0.04218 -0.03773 0.04114 -0.03588 0.03997 -0.03449 C 0.03906 -0.03333 0.03815 -0.0324 0.03737 -0.03125 C 0.03619 -0.02986 0.03528 -0.02778 0.03385 -0.02662 C 0.03255 -0.02569 0.03099 -0.02592 0.02955 -0.02523 C 0.02877 -0.02477 0.02786 -0.02407 0.02695 -0.02361 C 0.02591 -0.02222 0.02487 -0.02037 0.02356 -0.01898 C 0.02265 -0.01805 0.01823 -0.01643 0.01757 -0.01597 C 0.01614 -0.01435 0.01484 -0.0125 0.01328 -0.01134 C 0.01106 -0.00995 0.00859 -0.00972 0.00638 -0.00833 C 0.00455 -0.0074 0.00286 -0.00602 0.00117 -0.00532 C -0.00079 -0.0044 -0.00287 -0.0044 -0.00495 -0.0037 C -0.00638 -0.00324 -0.00782 -0.00278 -0.00925 -0.00231 C -0.02006 -0.00278 -0.03099 -0.00278 -0.04193 -0.0037 C -0.0431 -0.00393 -0.04427 -0.00463 -0.04545 -0.00532 C -0.04688 -0.00625 -0.04818 -0.0074 -0.04974 -0.00833 C -0.05196 -0.00949 -0.05443 -0.00995 -0.05664 -0.01134 C -0.05925 -0.01296 -0.06172 -0.01481 -0.06433 -0.01597 L -0.07123 -0.01898 L -0.07813 -0.02523 C -0.08021 -0.02708 -0.08243 -0.0287 -0.08425 -0.03125 C -0.08516 -0.03264 -0.08581 -0.03449 -0.08685 -0.03588 C -0.0905 -0.04143 -0.08855 -0.03634 -0.09193 -0.04352 C -0.09792 -0.05648 -0.08868 -0.03935 -0.09623 -0.05278 L -0.09805 -0.06203 C -0.09831 -0.06342 -0.0987 -0.06504 -0.09883 -0.06666 C -0.09987 -0.07592 -0.09922 -0.07176 -0.10052 -0.07893 C -0.10026 -0.08657 -0.10039 -0.09421 -0.09974 -0.10185 C -0.09948 -0.10416 -0.0987 -0.10602 -0.09805 -0.10787 C -0.09506 -0.11666 -0.09493 -0.11597 -0.09193 -0.12338 C -0.09141 -0.12477 -0.09076 -0.12639 -0.09024 -0.12778 C -0.08998 -0.1294 -0.08972 -0.13102 -0.08933 -0.1324 C -0.0875 -0.13889 -0.08646 -0.14166 -0.08334 -0.14629 C -0.08256 -0.14745 -0.08164 -0.14861 -0.08073 -0.1493 C -0.07995 -0.15 -0.07904 -0.15023 -0.07813 -0.15092 C -0.07422 -0.15393 -0.07487 -0.15463 -0.07045 -0.15694 C -0.06901 -0.15787 -0.06758 -0.1581 -0.06615 -0.15856 C -0.0612 -0.1581 -0.05625 -0.15787 -0.05144 -0.15694 C -0.04987 -0.15671 -0.04362 -0.15301 -0.04284 -0.15231 C -0.03282 -0.14444 -0.04714 -0.15347 -0.03763 -0.14791 C -0.03672 -0.14676 -0.03594 -0.14583 -0.03503 -0.14467 C -0.0336 -0.14282 -0.0323 -0.14028 -0.03073 -0.13865 C -0.02995 -0.13773 -0.02904 -0.1375 -0.02813 -0.13703 C -0.02644 -0.13472 -0.0211 -0.12754 -0.01954 -0.12639 C -0.0181 -0.12523 -0.01667 -0.1243 -0.01524 -0.12338 C -0.01433 -0.12268 -0.01342 -0.12245 -0.01263 -0.12176 C -0.01172 -0.12083 -0.01094 -0.11944 -0.01003 -0.11875 C -0.00925 -0.11805 -0.00834 -0.11782 -0.00743 -0.11713 C -0.00625 -0.1162 -0.00521 -0.11504 -0.00404 -0.11412 C -0.00313 -0.11342 -0.00222 -0.11319 -0.00144 -0.1125 C -0.00026 -0.11157 0.00078 -0.11041 0.00195 -0.10949 C 0.00364 -0.10833 0.00546 -0.1074 0.00716 -0.10648 C 0.01093 -0.10416 0.00885 -0.10532 0.01328 -0.10347 C 0.01432 -0.10185 0.01536 -0.1 0.01666 -0.09884 C 0.01875 -0.09699 0.02278 -0.09537 0.02526 -0.09421 C 0.02643 -0.09305 0.0276 -0.0919 0.02877 -0.0912 C 0.03385 -0.0875 0.03294 -0.08865 0.03737 -0.08657 C 0.03828 -0.08611 0.03906 -0.08541 0.03997 -0.08495 L 0.04687 -0.08194 C 0.04713 -0.08032 0.04713 -0.07847 0.04765 -0.07731 C 0.05 -0.07222 0.05377 -0.07569 0.05377 -0.06504 L 0.05377 -0.03449 " pathEditMode="relative" ptsTypes="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46367"/>
              </p:ext>
            </p:extLst>
          </p:nvPr>
        </p:nvGraphicFramePr>
        <p:xfrm>
          <a:off x="2031992" y="727782"/>
          <a:ext cx="8147700" cy="528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26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09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442334" y="187286"/>
            <a:ext cx="10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８</a:t>
            </a:r>
            <a:r>
              <a:rPr kumimoji="1" lang="ja-JP" altLang="en-US" dirty="0"/>
              <a:t>ｃｍ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8226314" y="3067664"/>
            <a:ext cx="3601892" cy="3501684"/>
          </a:xfrm>
          <a:prstGeom prst="rect">
            <a:avLst/>
          </a:prstGeom>
          <a:solidFill>
            <a:srgbClr val="A3F4FF"/>
          </a:solidFill>
          <a:ln>
            <a:solidFill>
              <a:srgbClr val="A3F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92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9 0.0162 L -0.01459 0.01643 C -0.01862 0.01504 -0.02253 0.01435 -0.02644 0.01296 C -0.02943 0.01157 -0.0323 0.00879 -0.03542 0.0081 C -0.04297 0.00625 -0.05808 0.00486 -0.05808 0.00509 C -0.06316 0.00277 -0.06823 3.7037E-6 -0.07344 -0.00162 C -0.07761 -0.00278 -0.08177 -0.00255 -0.08607 -0.00324 C -0.09115 -0.00417 -0.09636 -0.00486 -0.10144 -0.00649 C -0.10808 -0.00857 -0.11459 -0.01227 -0.12123 -0.01436 C -0.12357 -0.01528 -0.1448 -0.0176 -0.14571 -0.0176 L -0.15743 -0.02246 C -0.16081 -0.02385 -0.16394 -0.02593 -0.16732 -0.02732 C -0.17396 -0.02986 -0.1806 -0.03149 -0.18724 -0.0338 C -0.19024 -0.03473 -0.19623 -0.03681 -0.19623 -0.03658 C -0.20248 -0.04167 -0.2056 -0.04422 -0.2125 -0.04815 C -0.21823 -0.05139 -0.22032 -0.05162 -0.22605 -0.05301 C -0.24454 -0.06528 -0.22318 -0.05209 -0.23959 -0.05949 C -0.24245 -0.06065 -0.24506 -0.06297 -0.24779 -0.06412 C -0.24987 -0.06505 -0.25196 -0.06528 -0.25404 -0.06574 C -0.25717 -0.06667 -0.26016 -0.06806 -0.26316 -0.06899 C -0.2655 -0.0713 -0.26784 -0.07408 -0.27032 -0.07547 C -0.27149 -0.07616 -0.28829 -0.07871 -0.28842 -0.07871 C -0.2918 -0.07986 -0.29506 -0.08102 -0.29844 -0.08195 C -0.30105 -0.08264 -0.30378 -0.08264 -0.30651 -0.08357 C -0.3125 -0.08542 -0.31849 -0.08866 -0.32461 -0.08982 C -0.33477 -0.09213 -0.32943 -0.09121 -0.34089 -0.09306 C -0.34388 -0.09422 -0.34688 -0.09514 -0.34987 -0.0963 C -0.35235 -0.09723 -0.35469 -0.09885 -0.35717 -0.09954 C -0.37539 -0.10533 -0.35313 -0.09491 -0.37969 -0.1044 C -0.3931 -0.10903 -0.38451 -0.10672 -0.3987 -0.10926 C -0.40144 -0.10973 -0.40417 -0.11019 -0.40677 -0.11088 C -0.41224 -0.11227 -0.42305 -0.11551 -0.42305 -0.11528 L -0.46016 -0.11412 C -0.46198 -0.11389 -0.46368 -0.11297 -0.4655 -0.1125 C -0.46758 -0.11181 -0.475 -0.11019 -0.47735 -0.10926 C -0.47943 -0.10834 -0.48151 -0.10695 -0.4836 -0.10602 C -0.48985 -0.10301 -0.48477 -0.10579 -0.48998 -0.10278 C -0.49089 -0.10116 -0.49167 -0.09931 -0.49271 -0.09792 C -0.49532 -0.09422 -0.49857 -0.09074 -0.5017 -0.08843 C -0.50261 -0.08774 -0.50352 -0.08727 -0.50443 -0.08681 C -0.5073 -0.08311 -0.50599 -0.08357 -0.50795 -0.08357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74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14</Words>
  <Application>Microsoft Office PowerPoint</Application>
  <PresentationFormat>ワイド画面</PresentationFormat>
  <Paragraphs>14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朗</dc:creator>
  <cp:lastModifiedBy>朗 佐々木</cp:lastModifiedBy>
  <cp:revision>16</cp:revision>
  <dcterms:created xsi:type="dcterms:W3CDTF">2019-09-03T06:58:53Z</dcterms:created>
  <dcterms:modified xsi:type="dcterms:W3CDTF">2019-09-03T09:58:45Z</dcterms:modified>
</cp:coreProperties>
</file>